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63" r:id="rId4"/>
    <p:sldId id="264" r:id="rId5"/>
    <p:sldId id="267" r:id="rId6"/>
    <p:sldId id="269" r:id="rId7"/>
    <p:sldId id="268" r:id="rId8"/>
    <p:sldId id="272" r:id="rId9"/>
    <p:sldId id="270" r:id="rId10"/>
    <p:sldId id="271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2696" y="-8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601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952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582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055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566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770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50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11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121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651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983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BB46C-49A5-5649-AB21-ABACA6037EF4}" type="datetimeFigureOut">
              <a:rPr lang="en-US" smtClean="0"/>
              <a:t>6/18/13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557ED-2EA1-CA4C-B68F-5128C168B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52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20448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T-508 (ESTB)</a:t>
            </a:r>
            <a:br>
              <a:rPr lang="en-US" dirty="0" smtClean="0"/>
            </a:br>
            <a:r>
              <a:rPr lang="en-US" dirty="0" smtClean="0"/>
              <a:t>Tests of </a:t>
            </a:r>
            <a:r>
              <a:rPr lang="en-US" dirty="0" err="1" smtClean="0"/>
              <a:t>Shaslyk</a:t>
            </a:r>
            <a:r>
              <a:rPr lang="en-US" dirty="0" smtClean="0"/>
              <a:t> Calorimeter Modules from HERA-B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Dr. Edward Brash</a:t>
            </a:r>
          </a:p>
          <a:p>
            <a:r>
              <a:rPr lang="en-US" dirty="0" smtClean="0"/>
              <a:t>Christopher Newport University and Jefferson 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463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nergy_Sum_3GeV_Logsca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33500" y="0"/>
            <a:ext cx="6579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177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nergy_resolution_3GeV_oneparamfi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60815" y="0"/>
            <a:ext cx="4644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633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nergy_Sum_12GeV_Logsca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68400" y="0"/>
            <a:ext cx="6579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0207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nergy_resolution_energy_de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440216" y="-152400"/>
            <a:ext cx="4644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0210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Energy_Sum_9GeV_Logscal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73200" y="139095"/>
            <a:ext cx="6579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593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DC_Geoplot_12GeV_Cente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71600" y="0"/>
            <a:ext cx="6579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023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C_Geoplot_12GeV_MiddleCorne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71600" y="0"/>
            <a:ext cx="6579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4713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DC_Geoplot_12GeV_Sid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70995" y="0"/>
            <a:ext cx="6579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106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osition_calib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275116" y="-101600"/>
            <a:ext cx="4644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2709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xypo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57301" y="0"/>
            <a:ext cx="6616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10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T-508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Dr. Carlos </a:t>
            </a:r>
            <a:r>
              <a:rPr lang="en-US" dirty="0" err="1" smtClean="0"/>
              <a:t>Ayerbe-Gayoso</a:t>
            </a:r>
            <a:endParaRPr lang="en-US" dirty="0" smtClean="0"/>
          </a:p>
          <a:p>
            <a:pPr lvl="1"/>
            <a:r>
              <a:rPr lang="en-US" dirty="0" smtClean="0"/>
              <a:t>Post-doc at W&amp;M</a:t>
            </a:r>
          </a:p>
          <a:p>
            <a:r>
              <a:rPr lang="en-US" dirty="0" smtClean="0"/>
              <a:t>Matt Burton</a:t>
            </a:r>
          </a:p>
          <a:p>
            <a:pPr lvl="1"/>
            <a:r>
              <a:rPr lang="en-US" dirty="0" smtClean="0"/>
              <a:t>Grad student at W&amp;M</a:t>
            </a:r>
          </a:p>
          <a:p>
            <a:r>
              <a:rPr lang="en-US" dirty="0" smtClean="0"/>
              <a:t>Anthony </a:t>
            </a:r>
            <a:r>
              <a:rPr lang="en-US" dirty="0" err="1" smtClean="0"/>
              <a:t>Losada</a:t>
            </a:r>
            <a:endParaRPr lang="en-US" dirty="0" smtClean="0"/>
          </a:p>
          <a:p>
            <a:pPr lvl="1"/>
            <a:r>
              <a:rPr lang="en-US" dirty="0" smtClean="0"/>
              <a:t>Grad student at CNU</a:t>
            </a:r>
          </a:p>
          <a:p>
            <a:r>
              <a:rPr lang="en-US" dirty="0" smtClean="0"/>
              <a:t>Jordan Thomas</a:t>
            </a:r>
          </a:p>
          <a:p>
            <a:pPr lvl="1"/>
            <a:r>
              <a:rPr lang="en-US" dirty="0" smtClean="0"/>
              <a:t>Under grad at CNU</a:t>
            </a:r>
          </a:p>
          <a:p>
            <a:r>
              <a:rPr lang="en-US" dirty="0" smtClean="0"/>
              <a:t>EJB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8078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xypos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02054" y="120952"/>
            <a:ext cx="66160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759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Status</a:t>
            </a:r>
            <a:endParaRPr lang="en-US" dirty="0"/>
          </a:p>
        </p:txBody>
      </p:sp>
      <p:pic>
        <p:nvPicPr>
          <p:cNvPr id="4" name="Content Placeholder 3" descr="IMG_0553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6" b="293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36328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 Status</a:t>
            </a:r>
            <a:endParaRPr lang="en-US" dirty="0"/>
          </a:p>
        </p:txBody>
      </p:sp>
      <p:pic>
        <p:nvPicPr>
          <p:cNvPr id="4" name="Content Placeholder 3" descr="IMG_0555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76" b="293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40585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eopl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39700"/>
            <a:ext cx="68072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069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uter_Module_Pedestals_3GeV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66295" y="0"/>
            <a:ext cx="6579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062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ddle_Module_Pedestals_3GeV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447195" y="0"/>
            <a:ext cx="6579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916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intillator_TDC_3GeV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93195" y="0"/>
            <a:ext cx="65798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253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C_calibration_3GeV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48115" y="0"/>
            <a:ext cx="46445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315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1896</TotalTime>
  <Words>58</Words>
  <Application>Microsoft Macintosh PowerPoint</Application>
  <PresentationFormat>On-screen Show (4:3)</PresentationFormat>
  <Paragraphs>15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T-508 (ESTB) Tests of Shaslyk Calorimeter Modules from HERA-B</vt:lpstr>
      <vt:lpstr>T-508 Team</vt:lpstr>
      <vt:lpstr>Current Status</vt:lpstr>
      <vt:lpstr>Current Status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Christopher Newport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T-508 (ESTB) Tests of Shaslyk Calorimeter Modules from HERA-B</dc:title>
  <dc:creator>Office 2004 Test Drive User</dc:creator>
  <cp:lastModifiedBy>Edward Brash</cp:lastModifiedBy>
  <cp:revision>16</cp:revision>
  <dcterms:created xsi:type="dcterms:W3CDTF">2013-06-04T16:53:20Z</dcterms:created>
  <dcterms:modified xsi:type="dcterms:W3CDTF">2013-06-18T14:30:24Z</dcterms:modified>
</cp:coreProperties>
</file>

<file path=docProps/thumbnail.jpeg>
</file>